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48" r:id="rId2"/>
  </p:sldMasterIdLst>
  <p:notesMasterIdLst>
    <p:notesMasterId r:id="rId21"/>
  </p:notesMasterIdLst>
  <p:sldIdLst>
    <p:sldId id="291" r:id="rId3"/>
    <p:sldId id="295" r:id="rId4"/>
    <p:sldId id="293" r:id="rId5"/>
    <p:sldId id="294" r:id="rId6"/>
    <p:sldId id="280" r:id="rId7"/>
    <p:sldId id="296" r:id="rId8"/>
    <p:sldId id="261" r:id="rId9"/>
    <p:sldId id="297" r:id="rId10"/>
    <p:sldId id="298" r:id="rId11"/>
    <p:sldId id="299" r:id="rId12"/>
    <p:sldId id="282" r:id="rId13"/>
    <p:sldId id="300" r:id="rId14"/>
    <p:sldId id="301" r:id="rId15"/>
    <p:sldId id="302" r:id="rId16"/>
    <p:sldId id="303" r:id="rId17"/>
    <p:sldId id="260" r:id="rId18"/>
    <p:sldId id="290" r:id="rId19"/>
    <p:sldId id="30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E46A8F-D332-4DB6-AA70-C6C6988E78C2}">
          <p14:sldIdLst>
            <p14:sldId id="291"/>
            <p14:sldId id="295"/>
            <p14:sldId id="293"/>
            <p14:sldId id="294"/>
            <p14:sldId id="280"/>
            <p14:sldId id="296"/>
            <p14:sldId id="261"/>
            <p14:sldId id="297"/>
            <p14:sldId id="298"/>
            <p14:sldId id="299"/>
            <p14:sldId id="282"/>
            <p14:sldId id="300"/>
            <p14:sldId id="301"/>
            <p14:sldId id="302"/>
            <p14:sldId id="303"/>
            <p14:sldId id="260"/>
            <p14:sldId id="290"/>
            <p14:sldId id="304"/>
          </p14:sldIdLst>
        </p14:section>
        <p14:section name="Untitled Section" id="{B0194D46-78C9-4260-A9E1-6CD9EFA1EFC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HUL Jonnada" initials="RJ" lastIdx="1" clrIdx="0">
    <p:extLst>
      <p:ext uri="{19B8F6BF-5375-455C-9EA6-DF929625EA0E}">
        <p15:presenceInfo xmlns:p15="http://schemas.microsoft.com/office/powerpoint/2012/main" userId="c86a5a9076f26c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 snapToGrid="0">
      <p:cViewPr>
        <p:scale>
          <a:sx n="75" d="100"/>
          <a:sy n="75" d="100"/>
        </p:scale>
        <p:origin x="2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matplotlib.org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matplotlib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14E7AB-F31F-40FE-ACB8-A4FB9861984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19A93-A50B-4394-BC3E-3F3C1D756A90}">
      <dgm:prSet/>
      <dgm:spPr/>
      <dgm:t>
        <a:bodyPr/>
        <a:lstStyle/>
        <a:p>
          <a:r>
            <a:rPr lang="en-US" dirty="0"/>
            <a:t>Downloading the Contents</a:t>
          </a:r>
        </a:p>
        <a:p>
          <a:endParaRPr lang="en-US" dirty="0"/>
        </a:p>
      </dgm:t>
    </dgm:pt>
    <dgm:pt modelId="{37BE1E8E-5028-4D28-85B1-29D7782BCBC9}" type="parTrans" cxnId="{8B4AA6A6-D388-49FA-BB2C-AE6A4CC39982}">
      <dgm:prSet/>
      <dgm:spPr/>
      <dgm:t>
        <a:bodyPr/>
        <a:lstStyle/>
        <a:p>
          <a:endParaRPr lang="en-US"/>
        </a:p>
      </dgm:t>
    </dgm:pt>
    <dgm:pt modelId="{97A7ADE4-4BB5-44B1-85B3-74FD8B6D9C4C}" type="sibTrans" cxnId="{8B4AA6A6-D388-49FA-BB2C-AE6A4CC39982}">
      <dgm:prSet/>
      <dgm:spPr/>
      <dgm:t>
        <a:bodyPr/>
        <a:lstStyle/>
        <a:p>
          <a:endParaRPr lang="en-US"/>
        </a:p>
      </dgm:t>
    </dgm:pt>
    <dgm:pt modelId="{D07ABC2F-8E2F-4F54-8A29-D6E5519748A9}">
      <dgm:prSet phldrT="[Text]"/>
      <dgm:spPr/>
      <dgm:t>
        <a:bodyPr/>
        <a:lstStyle/>
        <a:p>
          <a:r>
            <a:rPr lang="en-US" dirty="0"/>
            <a:t>Extracting the Data</a:t>
          </a:r>
        </a:p>
      </dgm:t>
    </dgm:pt>
    <dgm:pt modelId="{9665BD5A-05DE-4159-ABEA-4628F656D8DA}" type="sibTrans" cxnId="{8B1AADEA-91F6-4B24-99AD-7FDF9C4707B9}">
      <dgm:prSet/>
      <dgm:spPr/>
      <dgm:t>
        <a:bodyPr/>
        <a:lstStyle/>
        <a:p>
          <a:endParaRPr lang="en-IN"/>
        </a:p>
      </dgm:t>
    </dgm:pt>
    <dgm:pt modelId="{DB148E4C-1C59-4182-8379-BC8EFC35D225}" type="parTrans" cxnId="{8B1AADEA-91F6-4B24-99AD-7FDF9C4707B9}">
      <dgm:prSet/>
      <dgm:spPr/>
      <dgm:t>
        <a:bodyPr/>
        <a:lstStyle/>
        <a:p>
          <a:endParaRPr lang="en-IN"/>
        </a:p>
      </dgm:t>
    </dgm:pt>
    <dgm:pt modelId="{87AF4E2A-8FD1-44FE-8AE0-8AF28C417ACF}">
      <dgm:prSet phldrT="[Text]"/>
      <dgm:spPr/>
      <dgm:t>
        <a:bodyPr/>
        <a:lstStyle/>
        <a:p>
          <a:r>
            <a:rPr lang="en-US" dirty="0"/>
            <a:t>Storing the Data</a:t>
          </a:r>
        </a:p>
      </dgm:t>
    </dgm:pt>
    <dgm:pt modelId="{7C6BE488-0B79-4592-86B3-2ED7A12741D7}" type="parTrans" cxnId="{AD9FBE4E-0F40-4C92-8B5C-1FB6E6635290}">
      <dgm:prSet/>
      <dgm:spPr/>
      <dgm:t>
        <a:bodyPr/>
        <a:lstStyle/>
        <a:p>
          <a:endParaRPr lang="en-US"/>
        </a:p>
      </dgm:t>
    </dgm:pt>
    <dgm:pt modelId="{9E92A356-B74C-4201-9851-C4F3DBE0FB68}" type="sibTrans" cxnId="{AD9FBE4E-0F40-4C92-8B5C-1FB6E6635290}">
      <dgm:prSet/>
      <dgm:spPr/>
      <dgm:t>
        <a:bodyPr/>
        <a:lstStyle/>
        <a:p>
          <a:endParaRPr lang="en-US"/>
        </a:p>
      </dgm:t>
    </dgm:pt>
    <dgm:pt modelId="{3C2CF3F6-D813-42DC-BF1F-63BFFA80A0A4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Analyzing the Data</a:t>
          </a:r>
          <a:endParaRPr lang="en-US" dirty="0"/>
        </a:p>
      </dgm:t>
    </dgm:pt>
    <dgm:pt modelId="{69721088-33E5-4F75-9129-13F4D7B17100}" type="parTrans" cxnId="{9BF56363-EA8C-4802-B4F8-5D47E8D04953}">
      <dgm:prSet/>
      <dgm:spPr/>
      <dgm:t>
        <a:bodyPr/>
        <a:lstStyle/>
        <a:p>
          <a:endParaRPr lang="en-US"/>
        </a:p>
      </dgm:t>
    </dgm:pt>
    <dgm:pt modelId="{E048573A-F4C6-4F61-96B1-EF94D46076B4}" type="sibTrans" cxnId="{9BF56363-EA8C-4802-B4F8-5D47E8D04953}">
      <dgm:prSet/>
      <dgm:spPr/>
      <dgm:t>
        <a:bodyPr/>
        <a:lstStyle/>
        <a:p>
          <a:endParaRPr lang="en-US"/>
        </a:p>
      </dgm:t>
    </dgm:pt>
    <dgm:pt modelId="{28BCE097-201B-4BB3-BF28-86A24AAFC49E}" type="pres">
      <dgm:prSet presAssocID="{0314E7AB-F31F-40FE-ACB8-A4FB98619849}" presName="root" presStyleCnt="0">
        <dgm:presLayoutVars>
          <dgm:dir/>
          <dgm:resizeHandles val="exact"/>
        </dgm:presLayoutVars>
      </dgm:prSet>
      <dgm:spPr/>
    </dgm:pt>
    <dgm:pt modelId="{42142D82-FC41-416E-8B8B-D0AFBC6E4885}" type="pres">
      <dgm:prSet presAssocID="{0314E7AB-F31F-40FE-ACB8-A4FB98619849}" presName="container" presStyleCnt="0">
        <dgm:presLayoutVars>
          <dgm:dir/>
          <dgm:resizeHandles val="exact"/>
        </dgm:presLayoutVars>
      </dgm:prSet>
      <dgm:spPr/>
    </dgm:pt>
    <dgm:pt modelId="{EB1A3EF0-D5A2-4105-9E66-CFD6B1BEAEEC}" type="pres">
      <dgm:prSet presAssocID="{3D519A93-A50B-4394-BC3E-3F3C1D756A90}" presName="compNode" presStyleCnt="0"/>
      <dgm:spPr/>
    </dgm:pt>
    <dgm:pt modelId="{5C13E546-48F8-4153-8721-B879ADBB8FE5}" type="pres">
      <dgm:prSet presAssocID="{3D519A93-A50B-4394-BC3E-3F3C1D756A90}" presName="iconBgRect" presStyleLbl="bgShp" presStyleIdx="0" presStyleCnt="4"/>
      <dgm:spPr>
        <a:solidFill>
          <a:schemeClr val="accent2"/>
        </a:solidFill>
      </dgm:spPr>
    </dgm:pt>
    <dgm:pt modelId="{C5523B4F-3D32-4A74-8100-CB70A6D33A19}" type="pres">
      <dgm:prSet presAssocID="{3D519A93-A50B-4394-BC3E-3F3C1D756A9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92E346B-32E0-41BF-8F97-330ED0EDD338}" type="pres">
      <dgm:prSet presAssocID="{3D519A93-A50B-4394-BC3E-3F3C1D756A90}" presName="spaceRect" presStyleCnt="0"/>
      <dgm:spPr/>
    </dgm:pt>
    <dgm:pt modelId="{032D00DB-56BE-4107-91A3-D56C0778FD50}" type="pres">
      <dgm:prSet presAssocID="{3D519A93-A50B-4394-BC3E-3F3C1D756A90}" presName="textRect" presStyleLbl="revTx" presStyleIdx="0" presStyleCnt="4">
        <dgm:presLayoutVars>
          <dgm:chMax val="1"/>
          <dgm:chPref val="1"/>
        </dgm:presLayoutVars>
      </dgm:prSet>
      <dgm:spPr/>
    </dgm:pt>
    <dgm:pt modelId="{C7D7695C-4363-4207-AD22-1F489A2CFA03}" type="pres">
      <dgm:prSet presAssocID="{97A7ADE4-4BB5-44B1-85B3-74FD8B6D9C4C}" presName="sibTrans" presStyleLbl="sibTrans2D1" presStyleIdx="0" presStyleCnt="0"/>
      <dgm:spPr/>
    </dgm:pt>
    <dgm:pt modelId="{8DEF3D43-396F-4018-8F2C-AD2C6B1D26DB}" type="pres">
      <dgm:prSet presAssocID="{D07ABC2F-8E2F-4F54-8A29-D6E5519748A9}" presName="compNode" presStyleCnt="0"/>
      <dgm:spPr/>
    </dgm:pt>
    <dgm:pt modelId="{D57D9143-0D3B-4835-8518-819D0E444F57}" type="pres">
      <dgm:prSet presAssocID="{D07ABC2F-8E2F-4F54-8A29-D6E5519748A9}" presName="iconBgRect" presStyleLbl="bgShp" presStyleIdx="1" presStyleCnt="4"/>
      <dgm:spPr>
        <a:solidFill>
          <a:schemeClr val="accent2"/>
        </a:solidFill>
      </dgm:spPr>
    </dgm:pt>
    <dgm:pt modelId="{8E6BF1EE-688F-441A-A4C1-41065FE9FE52}" type="pres">
      <dgm:prSet presAssocID="{D07ABC2F-8E2F-4F54-8A29-D6E5519748A9}" presName="iconRect" presStyleLbl="node1" presStyleIdx="1" presStyleCnt="4" custLinFactX="-300000" custLinFactY="167399" custLinFactNeighborX="-389332" custLinFactNeighborY="200000"/>
      <dgm:spPr>
        <a:ln>
          <a:noFill/>
        </a:ln>
      </dgm:spPr>
    </dgm:pt>
    <dgm:pt modelId="{8DB1B12B-A004-4E5E-8D1D-774E5702A430}" type="pres">
      <dgm:prSet presAssocID="{D07ABC2F-8E2F-4F54-8A29-D6E5519748A9}" presName="spaceRect" presStyleCnt="0"/>
      <dgm:spPr/>
    </dgm:pt>
    <dgm:pt modelId="{97D0C5A9-03ED-4091-A8CA-EACB0FC97661}" type="pres">
      <dgm:prSet presAssocID="{D07ABC2F-8E2F-4F54-8A29-D6E5519748A9}" presName="textRect" presStyleLbl="revTx" presStyleIdx="1" presStyleCnt="4">
        <dgm:presLayoutVars>
          <dgm:chMax val="1"/>
          <dgm:chPref val="1"/>
        </dgm:presLayoutVars>
      </dgm:prSet>
      <dgm:spPr/>
    </dgm:pt>
    <dgm:pt modelId="{F73C3792-4466-4E15-B30D-689035B7DE9B}" type="pres">
      <dgm:prSet presAssocID="{9665BD5A-05DE-4159-ABEA-4628F656D8DA}" presName="sibTrans" presStyleLbl="sibTrans2D1" presStyleIdx="0" presStyleCnt="0"/>
      <dgm:spPr/>
    </dgm:pt>
    <dgm:pt modelId="{6B1B6ED3-5303-40E6-95CB-7DAE1E10F5F2}" type="pres">
      <dgm:prSet presAssocID="{87AF4E2A-8FD1-44FE-8AE0-8AF28C417ACF}" presName="compNode" presStyleCnt="0"/>
      <dgm:spPr/>
    </dgm:pt>
    <dgm:pt modelId="{C3C3AF0C-9372-44F9-B98D-96308AA8801B}" type="pres">
      <dgm:prSet presAssocID="{87AF4E2A-8FD1-44FE-8AE0-8AF28C417ACF}" presName="iconBgRect" presStyleLbl="bgShp" presStyleIdx="2" presStyleCnt="4"/>
      <dgm:spPr>
        <a:solidFill>
          <a:schemeClr val="accent2"/>
        </a:solidFill>
      </dgm:spPr>
    </dgm:pt>
    <dgm:pt modelId="{2E780B49-C272-4197-89F0-B85E1EC4B8C8}" type="pres">
      <dgm:prSet presAssocID="{87AF4E2A-8FD1-44FE-8AE0-8AF28C417ACF}" presName="iconRect" presStyleLbl="node1" presStyleIdx="2" presStyleCnt="4"/>
      <dgm:spPr>
        <a:blipFill>
          <a:blip xmlns:r="http://schemas.openxmlformats.org/officeDocument/2006/relationships" r:embed="rId2" cstate="hq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64A86A4-2F30-4E8E-A324-0765A52F91EC}" type="pres">
      <dgm:prSet presAssocID="{87AF4E2A-8FD1-44FE-8AE0-8AF28C417ACF}" presName="spaceRect" presStyleCnt="0"/>
      <dgm:spPr/>
    </dgm:pt>
    <dgm:pt modelId="{3CDA075E-A364-493F-974E-799976B51CAB}" type="pres">
      <dgm:prSet presAssocID="{87AF4E2A-8FD1-44FE-8AE0-8AF28C417ACF}" presName="textRect" presStyleLbl="revTx" presStyleIdx="2" presStyleCnt="4">
        <dgm:presLayoutVars>
          <dgm:chMax val="1"/>
          <dgm:chPref val="1"/>
        </dgm:presLayoutVars>
      </dgm:prSet>
      <dgm:spPr/>
    </dgm:pt>
    <dgm:pt modelId="{93FD2269-EAEE-4DB7-BB35-1D79903F19EA}" type="pres">
      <dgm:prSet presAssocID="{9E92A356-B74C-4201-9851-C4F3DBE0FB68}" presName="sibTrans" presStyleLbl="sibTrans2D1" presStyleIdx="0" presStyleCnt="0"/>
      <dgm:spPr/>
    </dgm:pt>
    <dgm:pt modelId="{09CD4702-6EF8-457E-86CB-EDB659549492}" type="pres">
      <dgm:prSet presAssocID="{3C2CF3F6-D813-42DC-BF1F-63BFFA80A0A4}" presName="compNode" presStyleCnt="0"/>
      <dgm:spPr/>
    </dgm:pt>
    <dgm:pt modelId="{648D35BF-52C7-4F78-AB48-3A21579617FF}" type="pres">
      <dgm:prSet presAssocID="{3C2CF3F6-D813-42DC-BF1F-63BFFA80A0A4}" presName="iconBgRect" presStyleLbl="bgShp" presStyleIdx="3" presStyleCnt="4"/>
      <dgm:spPr>
        <a:solidFill>
          <a:schemeClr val="accent2"/>
        </a:solidFill>
      </dgm:spPr>
    </dgm:pt>
    <dgm:pt modelId="{0FAC5A1D-93A7-42AA-9F9A-9C9F7D84F669}" type="pres">
      <dgm:prSet presAssocID="{3C2CF3F6-D813-42DC-BF1F-63BFFA80A0A4}" presName="iconRect" presStyleLbl="node1" presStyleIdx="3" presStyleCnt="4"/>
      <dgm:spPr>
        <a:blipFill>
          <a:blip xmlns:r="http://schemas.openxmlformats.org/officeDocument/2006/relationships" r:embed="rId3" cstate="hq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BE52236-A47D-43CF-AF37-3EACDC110270}" type="pres">
      <dgm:prSet presAssocID="{3C2CF3F6-D813-42DC-BF1F-63BFFA80A0A4}" presName="spaceRect" presStyleCnt="0"/>
      <dgm:spPr/>
    </dgm:pt>
    <dgm:pt modelId="{8FE1F5A9-F36B-4A55-A34F-6FF4DEE102ED}" type="pres">
      <dgm:prSet presAssocID="{3C2CF3F6-D813-42DC-BF1F-63BFFA80A0A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1382104-CFE5-424D-949E-45BCC9858968}" type="presOf" srcId="{3C2CF3F6-D813-42DC-BF1F-63BFFA80A0A4}" destId="{8FE1F5A9-F36B-4A55-A34F-6FF4DEE102ED}" srcOrd="0" destOrd="0" presId="urn:microsoft.com/office/officeart/2018/2/layout/IconCircleList"/>
    <dgm:cxn modelId="{5B05DD0D-866C-4050-8FF4-D556E2A0BBE1}" type="presOf" srcId="{9665BD5A-05DE-4159-ABEA-4628F656D8DA}" destId="{F73C3792-4466-4E15-B30D-689035B7DE9B}" srcOrd="0" destOrd="0" presId="urn:microsoft.com/office/officeart/2018/2/layout/IconCircleList"/>
    <dgm:cxn modelId="{9BF56363-EA8C-4802-B4F8-5D47E8D04953}" srcId="{0314E7AB-F31F-40FE-ACB8-A4FB98619849}" destId="{3C2CF3F6-D813-42DC-BF1F-63BFFA80A0A4}" srcOrd="3" destOrd="0" parTransId="{69721088-33E5-4F75-9129-13F4D7B17100}" sibTransId="{E048573A-F4C6-4F61-96B1-EF94D46076B4}"/>
    <dgm:cxn modelId="{9FD1BD4D-C5CE-43AF-9A7B-A9F3D051AE44}" type="presOf" srcId="{97A7ADE4-4BB5-44B1-85B3-74FD8B6D9C4C}" destId="{C7D7695C-4363-4207-AD22-1F489A2CFA03}" srcOrd="0" destOrd="0" presId="urn:microsoft.com/office/officeart/2018/2/layout/IconCircleList"/>
    <dgm:cxn modelId="{4F14C84D-778D-45A5-B999-D712578C00BC}" type="presOf" srcId="{0314E7AB-F31F-40FE-ACB8-A4FB98619849}" destId="{28BCE097-201B-4BB3-BF28-86A24AAFC49E}" srcOrd="0" destOrd="0" presId="urn:microsoft.com/office/officeart/2018/2/layout/IconCircleList"/>
    <dgm:cxn modelId="{AD9FBE4E-0F40-4C92-8B5C-1FB6E6635290}" srcId="{0314E7AB-F31F-40FE-ACB8-A4FB98619849}" destId="{87AF4E2A-8FD1-44FE-8AE0-8AF28C417ACF}" srcOrd="2" destOrd="0" parTransId="{7C6BE488-0B79-4592-86B3-2ED7A12741D7}" sibTransId="{9E92A356-B74C-4201-9851-C4F3DBE0FB68}"/>
    <dgm:cxn modelId="{61270F7B-EF08-4922-B9FC-560F6E1079ED}" type="presOf" srcId="{D07ABC2F-8E2F-4F54-8A29-D6E5519748A9}" destId="{97D0C5A9-03ED-4091-A8CA-EACB0FC97661}" srcOrd="0" destOrd="0" presId="urn:microsoft.com/office/officeart/2018/2/layout/IconCircleList"/>
    <dgm:cxn modelId="{AB92E98E-DDE3-40AD-AFAF-943A47776C8A}" type="presOf" srcId="{3D519A93-A50B-4394-BC3E-3F3C1D756A90}" destId="{032D00DB-56BE-4107-91A3-D56C0778FD50}" srcOrd="0" destOrd="0" presId="urn:microsoft.com/office/officeart/2018/2/layout/IconCircleList"/>
    <dgm:cxn modelId="{8B4AA6A6-D388-49FA-BB2C-AE6A4CC39982}" srcId="{0314E7AB-F31F-40FE-ACB8-A4FB98619849}" destId="{3D519A93-A50B-4394-BC3E-3F3C1D756A90}" srcOrd="0" destOrd="0" parTransId="{37BE1E8E-5028-4D28-85B1-29D7782BCBC9}" sibTransId="{97A7ADE4-4BB5-44B1-85B3-74FD8B6D9C4C}"/>
    <dgm:cxn modelId="{0E8181D2-FFD0-4DCA-AAA3-6423DF3AA423}" type="presOf" srcId="{9E92A356-B74C-4201-9851-C4F3DBE0FB68}" destId="{93FD2269-EAEE-4DB7-BB35-1D79903F19EA}" srcOrd="0" destOrd="0" presId="urn:microsoft.com/office/officeart/2018/2/layout/IconCircleList"/>
    <dgm:cxn modelId="{87C9D6D8-F01F-423A-8673-BE68F030AD9F}" type="presOf" srcId="{87AF4E2A-8FD1-44FE-8AE0-8AF28C417ACF}" destId="{3CDA075E-A364-493F-974E-799976B51CAB}" srcOrd="0" destOrd="0" presId="urn:microsoft.com/office/officeart/2018/2/layout/IconCircleList"/>
    <dgm:cxn modelId="{8B1AADEA-91F6-4B24-99AD-7FDF9C4707B9}" srcId="{0314E7AB-F31F-40FE-ACB8-A4FB98619849}" destId="{D07ABC2F-8E2F-4F54-8A29-D6E5519748A9}" srcOrd="1" destOrd="0" parTransId="{DB148E4C-1C59-4182-8379-BC8EFC35D225}" sibTransId="{9665BD5A-05DE-4159-ABEA-4628F656D8DA}"/>
    <dgm:cxn modelId="{7C9C6CCE-CC7B-4105-97EF-EE2C7FA81DC3}" type="presParOf" srcId="{28BCE097-201B-4BB3-BF28-86A24AAFC49E}" destId="{42142D82-FC41-416E-8B8B-D0AFBC6E4885}" srcOrd="0" destOrd="0" presId="urn:microsoft.com/office/officeart/2018/2/layout/IconCircleList"/>
    <dgm:cxn modelId="{6333E046-78CF-4E25-B45A-ED73426FCA37}" type="presParOf" srcId="{42142D82-FC41-416E-8B8B-D0AFBC6E4885}" destId="{EB1A3EF0-D5A2-4105-9E66-CFD6B1BEAEEC}" srcOrd="0" destOrd="0" presId="urn:microsoft.com/office/officeart/2018/2/layout/IconCircleList"/>
    <dgm:cxn modelId="{E3E574B1-3EAE-4E71-80A2-4B01D042E841}" type="presParOf" srcId="{EB1A3EF0-D5A2-4105-9E66-CFD6B1BEAEEC}" destId="{5C13E546-48F8-4153-8721-B879ADBB8FE5}" srcOrd="0" destOrd="0" presId="urn:microsoft.com/office/officeart/2018/2/layout/IconCircleList"/>
    <dgm:cxn modelId="{E0FD5FF9-4440-4939-A5C2-7B574729494F}" type="presParOf" srcId="{EB1A3EF0-D5A2-4105-9E66-CFD6B1BEAEEC}" destId="{C5523B4F-3D32-4A74-8100-CB70A6D33A19}" srcOrd="1" destOrd="0" presId="urn:microsoft.com/office/officeart/2018/2/layout/IconCircleList"/>
    <dgm:cxn modelId="{0AB5D0B2-EC1B-416E-95A2-07D901B1CD1B}" type="presParOf" srcId="{EB1A3EF0-D5A2-4105-9E66-CFD6B1BEAEEC}" destId="{492E346B-32E0-41BF-8F97-330ED0EDD338}" srcOrd="2" destOrd="0" presId="urn:microsoft.com/office/officeart/2018/2/layout/IconCircleList"/>
    <dgm:cxn modelId="{D213FABB-7867-4AF5-B2AD-BACBA778BA0F}" type="presParOf" srcId="{EB1A3EF0-D5A2-4105-9E66-CFD6B1BEAEEC}" destId="{032D00DB-56BE-4107-91A3-D56C0778FD50}" srcOrd="3" destOrd="0" presId="urn:microsoft.com/office/officeart/2018/2/layout/IconCircleList"/>
    <dgm:cxn modelId="{084F28A4-EED0-403A-977D-17F31455BE3E}" type="presParOf" srcId="{42142D82-FC41-416E-8B8B-D0AFBC6E4885}" destId="{C7D7695C-4363-4207-AD22-1F489A2CFA03}" srcOrd="1" destOrd="0" presId="urn:microsoft.com/office/officeart/2018/2/layout/IconCircleList"/>
    <dgm:cxn modelId="{77EC2D1F-90AA-482F-84B2-5E6A87775026}" type="presParOf" srcId="{42142D82-FC41-416E-8B8B-D0AFBC6E4885}" destId="{8DEF3D43-396F-4018-8F2C-AD2C6B1D26DB}" srcOrd="2" destOrd="0" presId="urn:microsoft.com/office/officeart/2018/2/layout/IconCircleList"/>
    <dgm:cxn modelId="{625E4FD9-7F78-4CC1-8196-4B5B344643AB}" type="presParOf" srcId="{8DEF3D43-396F-4018-8F2C-AD2C6B1D26DB}" destId="{D57D9143-0D3B-4835-8518-819D0E444F57}" srcOrd="0" destOrd="0" presId="urn:microsoft.com/office/officeart/2018/2/layout/IconCircleList"/>
    <dgm:cxn modelId="{CC34432D-F565-44DA-8AE9-ED473049B084}" type="presParOf" srcId="{8DEF3D43-396F-4018-8F2C-AD2C6B1D26DB}" destId="{8E6BF1EE-688F-441A-A4C1-41065FE9FE52}" srcOrd="1" destOrd="0" presId="urn:microsoft.com/office/officeart/2018/2/layout/IconCircleList"/>
    <dgm:cxn modelId="{BC4E0DE0-BBB2-4499-9439-915E124535EA}" type="presParOf" srcId="{8DEF3D43-396F-4018-8F2C-AD2C6B1D26DB}" destId="{8DB1B12B-A004-4E5E-8D1D-774E5702A430}" srcOrd="2" destOrd="0" presId="urn:microsoft.com/office/officeart/2018/2/layout/IconCircleList"/>
    <dgm:cxn modelId="{C060103F-407D-4822-A9F4-0360E9AD3F5B}" type="presParOf" srcId="{8DEF3D43-396F-4018-8F2C-AD2C6B1D26DB}" destId="{97D0C5A9-03ED-4091-A8CA-EACB0FC97661}" srcOrd="3" destOrd="0" presId="urn:microsoft.com/office/officeart/2018/2/layout/IconCircleList"/>
    <dgm:cxn modelId="{EAB70174-209F-439D-AE2D-9ABBEB14AE54}" type="presParOf" srcId="{42142D82-FC41-416E-8B8B-D0AFBC6E4885}" destId="{F73C3792-4466-4E15-B30D-689035B7DE9B}" srcOrd="3" destOrd="0" presId="urn:microsoft.com/office/officeart/2018/2/layout/IconCircleList"/>
    <dgm:cxn modelId="{54359843-B92D-4768-97E6-58BC79646B56}" type="presParOf" srcId="{42142D82-FC41-416E-8B8B-D0AFBC6E4885}" destId="{6B1B6ED3-5303-40E6-95CB-7DAE1E10F5F2}" srcOrd="4" destOrd="0" presId="urn:microsoft.com/office/officeart/2018/2/layout/IconCircleList"/>
    <dgm:cxn modelId="{703176D8-1897-439A-AB01-4E10F8A8BBBC}" type="presParOf" srcId="{6B1B6ED3-5303-40E6-95CB-7DAE1E10F5F2}" destId="{C3C3AF0C-9372-44F9-B98D-96308AA8801B}" srcOrd="0" destOrd="0" presId="urn:microsoft.com/office/officeart/2018/2/layout/IconCircleList"/>
    <dgm:cxn modelId="{CBF87EDD-648A-42EB-96FB-6756A53EAB03}" type="presParOf" srcId="{6B1B6ED3-5303-40E6-95CB-7DAE1E10F5F2}" destId="{2E780B49-C272-4197-89F0-B85E1EC4B8C8}" srcOrd="1" destOrd="0" presId="urn:microsoft.com/office/officeart/2018/2/layout/IconCircleList"/>
    <dgm:cxn modelId="{5801F92D-538F-4990-A5A1-9FD6DD878EAA}" type="presParOf" srcId="{6B1B6ED3-5303-40E6-95CB-7DAE1E10F5F2}" destId="{064A86A4-2F30-4E8E-A324-0765A52F91EC}" srcOrd="2" destOrd="0" presId="urn:microsoft.com/office/officeart/2018/2/layout/IconCircleList"/>
    <dgm:cxn modelId="{2F57FC7D-6DD7-4335-8579-732134B7C5A4}" type="presParOf" srcId="{6B1B6ED3-5303-40E6-95CB-7DAE1E10F5F2}" destId="{3CDA075E-A364-493F-974E-799976B51CAB}" srcOrd="3" destOrd="0" presId="urn:microsoft.com/office/officeart/2018/2/layout/IconCircleList"/>
    <dgm:cxn modelId="{7B2F214D-7E47-4118-9337-3CCAE2DBB691}" type="presParOf" srcId="{42142D82-FC41-416E-8B8B-D0AFBC6E4885}" destId="{93FD2269-EAEE-4DB7-BB35-1D79903F19EA}" srcOrd="5" destOrd="0" presId="urn:microsoft.com/office/officeart/2018/2/layout/IconCircleList"/>
    <dgm:cxn modelId="{B6256547-881D-4107-A8FA-4DC0237E9364}" type="presParOf" srcId="{42142D82-FC41-416E-8B8B-D0AFBC6E4885}" destId="{09CD4702-6EF8-457E-86CB-EDB659549492}" srcOrd="6" destOrd="0" presId="urn:microsoft.com/office/officeart/2018/2/layout/IconCircleList"/>
    <dgm:cxn modelId="{3D6CB145-0BFC-4A4C-A34C-985DFFA53132}" type="presParOf" srcId="{09CD4702-6EF8-457E-86CB-EDB659549492}" destId="{648D35BF-52C7-4F78-AB48-3A21579617FF}" srcOrd="0" destOrd="0" presId="urn:microsoft.com/office/officeart/2018/2/layout/IconCircleList"/>
    <dgm:cxn modelId="{06EC18F6-46C8-4CD9-BFAA-C16B2886922C}" type="presParOf" srcId="{09CD4702-6EF8-457E-86CB-EDB659549492}" destId="{0FAC5A1D-93A7-42AA-9F9A-9C9F7D84F669}" srcOrd="1" destOrd="0" presId="urn:microsoft.com/office/officeart/2018/2/layout/IconCircleList"/>
    <dgm:cxn modelId="{B1B52450-7C0A-4636-8917-3777631394FA}" type="presParOf" srcId="{09CD4702-6EF8-457E-86CB-EDB659549492}" destId="{0BE52236-A47D-43CF-AF37-3EACDC110270}" srcOrd="2" destOrd="0" presId="urn:microsoft.com/office/officeart/2018/2/layout/IconCircleList"/>
    <dgm:cxn modelId="{F01D2E31-53D1-4BDA-9B14-9E0A5AA00282}" type="presParOf" srcId="{09CD4702-6EF8-457E-86CB-EDB659549492}" destId="{8FE1F5A9-F36B-4A55-A34F-6FF4DEE102E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C13FDE-51C2-4F5E-840C-B6FE135CD6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C36F5D-F3CE-4F87-865D-0A462785BE15}">
      <dgm:prSet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Most powerful numerical processing library in python. Array Oriented computing.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C405E2-4F40-46B0-A4CD-5FABF928420A}" type="sibTrans" cxnId="{0B260678-9C99-4F3A-8FC2-C180A417DF17}">
      <dgm:prSet/>
      <dgm:spPr/>
      <dgm:t>
        <a:bodyPr/>
        <a:lstStyle/>
        <a:p>
          <a:endParaRPr lang="en-US"/>
        </a:p>
      </dgm:t>
    </dgm:pt>
    <dgm:pt modelId="{C8588CAC-0980-4BDA-8D35-34AED178E7A7}" type="parTrans" cxnId="{0B260678-9C99-4F3A-8FC2-C180A417DF17}">
      <dgm:prSet/>
      <dgm:spPr/>
      <dgm:t>
        <a:bodyPr/>
        <a:lstStyle/>
        <a:p>
          <a:endParaRPr lang="en-US"/>
        </a:p>
      </dgm:t>
    </dgm:pt>
    <dgm:pt modelId="{7F3D66B3-52CC-4F62-AA9C-6E15BAA23A30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Pandas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 is a fast, powerful, flexible and easy to use open source data analysis and manipulation tool.</a:t>
          </a:r>
        </a:p>
      </dgm:t>
    </dgm:pt>
    <dgm:pt modelId="{83CA96EE-008D-458A-848B-9A3506523995}" type="sibTrans" cxnId="{4D8B5DA2-0F04-42A7-869E-283D14617FA2}">
      <dgm:prSet/>
      <dgm:spPr/>
      <dgm:t>
        <a:bodyPr/>
        <a:lstStyle/>
        <a:p>
          <a:endParaRPr lang="en-US"/>
        </a:p>
      </dgm:t>
    </dgm:pt>
    <dgm:pt modelId="{6847EA7B-8F3C-4909-894B-07F03F5A6432}" type="parTrans" cxnId="{4D8B5DA2-0F04-42A7-869E-283D14617FA2}">
      <dgm:prSet/>
      <dgm:spPr/>
      <dgm:t>
        <a:bodyPr/>
        <a:lstStyle/>
        <a:p>
          <a:endParaRPr lang="en-US"/>
        </a:p>
      </dgm:t>
    </dgm:pt>
    <dgm:pt modelId="{2F823C6C-8130-4441-B8E4-D545E713A6D4}">
      <dgm:prSet custT="1"/>
      <dgm:spPr/>
      <dgm:t>
        <a:bodyPr/>
        <a:lstStyle/>
        <a:p>
          <a:r>
            <a:rPr lang="en-US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Matplotlib</a:t>
          </a: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 is a comprehensive </a:t>
          </a:r>
          <a:r>
            <a:rPr lang="en-US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library</a:t>
          </a: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 for creating static, animated, and interactive visualizations in </a:t>
          </a:r>
          <a:r>
            <a:rPr lang="en-US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Python</a:t>
          </a:r>
        </a:p>
      </dgm:t>
    </dgm:pt>
    <dgm:pt modelId="{1F574FDF-70C3-4BB8-A556-7E3938FCB650}" type="parTrans" cxnId="{651E53C4-87ED-4785-8AB3-10A6F0EF88A9}">
      <dgm:prSet/>
      <dgm:spPr/>
      <dgm:t>
        <a:bodyPr/>
        <a:lstStyle/>
        <a:p>
          <a:endParaRPr lang="en-US"/>
        </a:p>
      </dgm:t>
    </dgm:pt>
    <dgm:pt modelId="{97F20CBA-1FFF-4851-8AF8-A23F0785703E}" type="sibTrans" cxnId="{651E53C4-87ED-4785-8AB3-10A6F0EF88A9}">
      <dgm:prSet/>
      <dgm:spPr/>
      <dgm:t>
        <a:bodyPr/>
        <a:lstStyle/>
        <a:p>
          <a:endParaRPr lang="en-US"/>
        </a:p>
      </dgm:t>
    </dgm:pt>
    <dgm:pt modelId="{480EA102-2B3C-4D1E-8145-6F2840DAB4E2}">
      <dgm:prSet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Seaborn is a Python data visualization library based on </a:t>
          </a: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matplotlib</a:t>
          </a: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 It provides a high-level interface for drawing attractive and informative statistical graphics.</a:t>
          </a:r>
          <a:endParaRPr lang="en-US" sz="18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2F4CCA-8485-44A6-A017-C82A5CB84E73}" type="parTrans" cxnId="{5F4F4909-1A07-4FB4-AC6C-1920A9DD53EA}">
      <dgm:prSet/>
      <dgm:spPr/>
      <dgm:t>
        <a:bodyPr/>
        <a:lstStyle/>
        <a:p>
          <a:endParaRPr lang="en-US"/>
        </a:p>
      </dgm:t>
    </dgm:pt>
    <dgm:pt modelId="{488F9C4D-0005-4ECD-8AE9-55FDE3F3BC4B}" type="sibTrans" cxnId="{5F4F4909-1A07-4FB4-AC6C-1920A9DD53EA}">
      <dgm:prSet/>
      <dgm:spPr/>
      <dgm:t>
        <a:bodyPr/>
        <a:lstStyle/>
        <a:p>
          <a:endParaRPr lang="en-US"/>
        </a:p>
      </dgm:t>
    </dgm:pt>
    <dgm:pt modelId="{F0E4F446-DEC8-446D-B0FC-CF19933C6872}">
      <dgm:prSet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 regular expression (or </a:t>
          </a:r>
          <a:r>
            <a:rPr lang="en-US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RE</a:t>
          </a: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) specifies a set of strings that matches it.</a:t>
          </a:r>
          <a:endParaRPr lang="en-US" sz="18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9A0E45-8C13-4367-96BC-C58FA04CCC35}" type="parTrans" cxnId="{A2DF3A1F-C38E-41EF-9581-A289DB0DB3D2}">
      <dgm:prSet/>
      <dgm:spPr/>
      <dgm:t>
        <a:bodyPr/>
        <a:lstStyle/>
        <a:p>
          <a:endParaRPr lang="en-US"/>
        </a:p>
      </dgm:t>
    </dgm:pt>
    <dgm:pt modelId="{FBC5BBDD-6C96-4F73-8D2B-EBFEA1B1F31D}" type="sibTrans" cxnId="{A2DF3A1F-C38E-41EF-9581-A289DB0DB3D2}">
      <dgm:prSet/>
      <dgm:spPr/>
      <dgm:t>
        <a:bodyPr/>
        <a:lstStyle/>
        <a:p>
          <a:endParaRPr lang="en-US"/>
        </a:p>
      </dgm:t>
    </dgm:pt>
    <dgm:pt modelId="{C01443E1-E747-42FE-896D-52E7C3E2D11C}">
      <dgm:prSet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requests module allows you </a:t>
          </a:r>
          <a:r>
            <a:rPr lang="en-US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to send HTTP requests using Python</a:t>
          </a: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 The HTTP request returns a Response Object with all the response data (content, encoding, status, etc).</a:t>
          </a:r>
          <a:endParaRPr lang="en-US" sz="18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B2E4FD-298C-4CBF-907B-9E3BA5A1E70A}" type="parTrans" cxnId="{8246A60B-7C65-4114-846B-DF39529F4743}">
      <dgm:prSet/>
      <dgm:spPr/>
      <dgm:t>
        <a:bodyPr/>
        <a:lstStyle/>
        <a:p>
          <a:endParaRPr lang="en-US"/>
        </a:p>
      </dgm:t>
    </dgm:pt>
    <dgm:pt modelId="{6988B048-EAA3-4E92-814D-C1E892FF6A72}" type="sibTrans" cxnId="{8246A60B-7C65-4114-846B-DF39529F4743}">
      <dgm:prSet/>
      <dgm:spPr/>
      <dgm:t>
        <a:bodyPr/>
        <a:lstStyle/>
        <a:p>
          <a:endParaRPr lang="en-US"/>
        </a:p>
      </dgm:t>
    </dgm:pt>
    <dgm:pt modelId="{DB853620-1C4E-4BF6-B136-F728A4A70BEF}">
      <dgm:prSet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Beautiful Soup is a Python library </a:t>
          </a:r>
          <a:r>
            <a:rPr lang="en-US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for getting data out of HTML, XML, and other markup languages</a:t>
          </a:r>
        </a:p>
      </dgm:t>
    </dgm:pt>
    <dgm:pt modelId="{56E086AE-92CE-4C5D-96B1-24449CCD9640}" type="parTrans" cxnId="{FBED021C-3D4F-4F45-81CC-EE909F043C75}">
      <dgm:prSet/>
      <dgm:spPr/>
      <dgm:t>
        <a:bodyPr/>
        <a:lstStyle/>
        <a:p>
          <a:endParaRPr lang="en-US"/>
        </a:p>
      </dgm:t>
    </dgm:pt>
    <dgm:pt modelId="{3C335877-F2DE-4E47-9EED-762C6E6310A9}" type="sibTrans" cxnId="{FBED021C-3D4F-4F45-81CC-EE909F043C75}">
      <dgm:prSet/>
      <dgm:spPr/>
      <dgm:t>
        <a:bodyPr/>
        <a:lstStyle/>
        <a:p>
          <a:endParaRPr lang="en-US"/>
        </a:p>
      </dgm:t>
    </dgm:pt>
    <dgm:pt modelId="{CE753F81-48EE-4DF2-A606-7555864D6229}" type="pres">
      <dgm:prSet presAssocID="{EFC13FDE-51C2-4F5E-840C-B6FE135CD656}" presName="linear" presStyleCnt="0">
        <dgm:presLayoutVars>
          <dgm:animLvl val="lvl"/>
          <dgm:resizeHandles val="exact"/>
        </dgm:presLayoutVars>
      </dgm:prSet>
      <dgm:spPr/>
    </dgm:pt>
    <dgm:pt modelId="{7FF7185A-E0D2-42B0-A24D-F1195AFA85A6}" type="pres">
      <dgm:prSet presAssocID="{4BC36F5D-F3CE-4F87-865D-0A462785BE1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D302ED8-50B6-4C6B-A4AE-23CB922F5DDB}" type="pres">
      <dgm:prSet presAssocID="{07C405E2-4F40-46B0-A4CD-5FABF928420A}" presName="spacer" presStyleCnt="0"/>
      <dgm:spPr/>
    </dgm:pt>
    <dgm:pt modelId="{50E0ADEB-C819-47C8-A7AC-0AB097C9D45A}" type="pres">
      <dgm:prSet presAssocID="{7F3D66B3-52CC-4F62-AA9C-6E15BAA23A30}" presName="parentText" presStyleLbl="node1" presStyleIdx="1" presStyleCnt="7" custLinFactNeighborX="-530" custLinFactNeighborY="-93459">
        <dgm:presLayoutVars>
          <dgm:chMax val="0"/>
          <dgm:bulletEnabled val="1"/>
        </dgm:presLayoutVars>
      </dgm:prSet>
      <dgm:spPr/>
    </dgm:pt>
    <dgm:pt modelId="{FFBE1565-34DD-4DFF-A742-B291A31E8DC7}" type="pres">
      <dgm:prSet presAssocID="{83CA96EE-008D-458A-848B-9A3506523995}" presName="spacer" presStyleCnt="0"/>
      <dgm:spPr/>
    </dgm:pt>
    <dgm:pt modelId="{3D58D0BA-80F3-4F11-87EE-55E606A36162}" type="pres">
      <dgm:prSet presAssocID="{2F823C6C-8130-4441-B8E4-D545E713A6D4}" presName="parentText" presStyleLbl="node1" presStyleIdx="2" presStyleCnt="7" custLinFactY="-3048" custLinFactNeighborX="-530" custLinFactNeighborY="-100000">
        <dgm:presLayoutVars>
          <dgm:chMax val="0"/>
          <dgm:bulletEnabled val="1"/>
        </dgm:presLayoutVars>
      </dgm:prSet>
      <dgm:spPr/>
    </dgm:pt>
    <dgm:pt modelId="{A25CA6B7-38FB-4884-93C7-EC24BDA03C23}" type="pres">
      <dgm:prSet presAssocID="{97F20CBA-1FFF-4851-8AF8-A23F0785703E}" presName="spacer" presStyleCnt="0"/>
      <dgm:spPr/>
    </dgm:pt>
    <dgm:pt modelId="{13A84AB9-C475-4559-858B-7740DEE79397}" type="pres">
      <dgm:prSet presAssocID="{480EA102-2B3C-4D1E-8145-6F2840DAB4E2}" presName="parentText" presStyleLbl="node1" presStyleIdx="3" presStyleCnt="7" custLinFactY="-1924" custLinFactNeighborY="-100000">
        <dgm:presLayoutVars>
          <dgm:chMax val="0"/>
          <dgm:bulletEnabled val="1"/>
        </dgm:presLayoutVars>
      </dgm:prSet>
      <dgm:spPr/>
    </dgm:pt>
    <dgm:pt modelId="{15143E00-024B-4161-8B7D-16203DE09487}" type="pres">
      <dgm:prSet presAssocID="{488F9C4D-0005-4ECD-8AE9-55FDE3F3BC4B}" presName="spacer" presStyleCnt="0"/>
      <dgm:spPr/>
    </dgm:pt>
    <dgm:pt modelId="{167E184A-9022-4F6A-94D4-F3B134C6D95D}" type="pres">
      <dgm:prSet presAssocID="{F0E4F446-DEC8-446D-B0FC-CF19933C6872}" presName="parentText" presStyleLbl="node1" presStyleIdx="4" presStyleCnt="7" custLinFactY="-2702" custLinFactNeighborY="-100000">
        <dgm:presLayoutVars>
          <dgm:chMax val="0"/>
          <dgm:bulletEnabled val="1"/>
        </dgm:presLayoutVars>
      </dgm:prSet>
      <dgm:spPr/>
    </dgm:pt>
    <dgm:pt modelId="{7B131799-AB0B-4435-A446-E216AB157A85}" type="pres">
      <dgm:prSet presAssocID="{FBC5BBDD-6C96-4F73-8D2B-EBFEA1B1F31D}" presName="spacer" presStyleCnt="0"/>
      <dgm:spPr/>
    </dgm:pt>
    <dgm:pt modelId="{614B7BF1-9F5A-4DB1-B15E-1A1BB0969AC6}" type="pres">
      <dgm:prSet presAssocID="{C01443E1-E747-42FE-896D-52E7C3E2D11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975A21D7-FC5A-419A-9B86-9C2BE387C0A3}" type="pres">
      <dgm:prSet presAssocID="{6988B048-EAA3-4E92-814D-C1E892FF6A72}" presName="spacer" presStyleCnt="0"/>
      <dgm:spPr/>
    </dgm:pt>
    <dgm:pt modelId="{A8951758-B21E-4494-8FB9-A45EC54D0A75}" type="pres">
      <dgm:prSet presAssocID="{DB853620-1C4E-4BF6-B136-F728A4A70BE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F4F4909-1A07-4FB4-AC6C-1920A9DD53EA}" srcId="{EFC13FDE-51C2-4F5E-840C-B6FE135CD656}" destId="{480EA102-2B3C-4D1E-8145-6F2840DAB4E2}" srcOrd="3" destOrd="0" parTransId="{852F4CCA-8485-44A6-A017-C82A5CB84E73}" sibTransId="{488F9C4D-0005-4ECD-8AE9-55FDE3F3BC4B}"/>
    <dgm:cxn modelId="{8246A60B-7C65-4114-846B-DF39529F4743}" srcId="{EFC13FDE-51C2-4F5E-840C-B6FE135CD656}" destId="{C01443E1-E747-42FE-896D-52E7C3E2D11C}" srcOrd="5" destOrd="0" parTransId="{F8B2E4FD-298C-4CBF-907B-9E3BA5A1E70A}" sibTransId="{6988B048-EAA3-4E92-814D-C1E892FF6A72}"/>
    <dgm:cxn modelId="{FBED021C-3D4F-4F45-81CC-EE909F043C75}" srcId="{EFC13FDE-51C2-4F5E-840C-B6FE135CD656}" destId="{DB853620-1C4E-4BF6-B136-F728A4A70BEF}" srcOrd="6" destOrd="0" parTransId="{56E086AE-92CE-4C5D-96B1-24449CCD9640}" sibTransId="{3C335877-F2DE-4E47-9EED-762C6E6310A9}"/>
    <dgm:cxn modelId="{A2DF3A1F-C38E-41EF-9581-A289DB0DB3D2}" srcId="{EFC13FDE-51C2-4F5E-840C-B6FE135CD656}" destId="{F0E4F446-DEC8-446D-B0FC-CF19933C6872}" srcOrd="4" destOrd="0" parTransId="{A09A0E45-8C13-4367-96BC-C58FA04CCC35}" sibTransId="{FBC5BBDD-6C96-4F73-8D2B-EBFEA1B1F31D}"/>
    <dgm:cxn modelId="{BE8A0630-DFB4-413F-BCE2-3AC394ECCE46}" type="presOf" srcId="{7F3D66B3-52CC-4F62-AA9C-6E15BAA23A30}" destId="{50E0ADEB-C819-47C8-A7AC-0AB097C9D45A}" srcOrd="0" destOrd="0" presId="urn:microsoft.com/office/officeart/2005/8/layout/vList2"/>
    <dgm:cxn modelId="{6AF1893E-535F-443A-B91C-2D35A30CF6F2}" type="presOf" srcId="{F0E4F446-DEC8-446D-B0FC-CF19933C6872}" destId="{167E184A-9022-4F6A-94D4-F3B134C6D95D}" srcOrd="0" destOrd="0" presId="urn:microsoft.com/office/officeart/2005/8/layout/vList2"/>
    <dgm:cxn modelId="{0B260678-9C99-4F3A-8FC2-C180A417DF17}" srcId="{EFC13FDE-51C2-4F5E-840C-B6FE135CD656}" destId="{4BC36F5D-F3CE-4F87-865D-0A462785BE15}" srcOrd="0" destOrd="0" parTransId="{C8588CAC-0980-4BDA-8D35-34AED178E7A7}" sibTransId="{07C405E2-4F40-46B0-A4CD-5FABF928420A}"/>
    <dgm:cxn modelId="{F33AD25A-73B9-43D8-A2DE-D2850EB7878A}" type="presOf" srcId="{C01443E1-E747-42FE-896D-52E7C3E2D11C}" destId="{614B7BF1-9F5A-4DB1-B15E-1A1BB0969AC6}" srcOrd="0" destOrd="0" presId="urn:microsoft.com/office/officeart/2005/8/layout/vList2"/>
    <dgm:cxn modelId="{B6C8DF92-164C-4102-BFA0-696702AF4686}" type="presOf" srcId="{4BC36F5D-F3CE-4F87-865D-0A462785BE15}" destId="{7FF7185A-E0D2-42B0-A24D-F1195AFA85A6}" srcOrd="0" destOrd="0" presId="urn:microsoft.com/office/officeart/2005/8/layout/vList2"/>
    <dgm:cxn modelId="{65283CA0-3661-4693-B35C-4F18502B904E}" type="presOf" srcId="{DB853620-1C4E-4BF6-B136-F728A4A70BEF}" destId="{A8951758-B21E-4494-8FB9-A45EC54D0A75}" srcOrd="0" destOrd="0" presId="urn:microsoft.com/office/officeart/2005/8/layout/vList2"/>
    <dgm:cxn modelId="{4D8B5DA2-0F04-42A7-869E-283D14617FA2}" srcId="{EFC13FDE-51C2-4F5E-840C-B6FE135CD656}" destId="{7F3D66B3-52CC-4F62-AA9C-6E15BAA23A30}" srcOrd="1" destOrd="0" parTransId="{6847EA7B-8F3C-4909-894B-07F03F5A6432}" sibTransId="{83CA96EE-008D-458A-848B-9A3506523995}"/>
    <dgm:cxn modelId="{1D9CEBB9-F8EE-4163-95AE-647681721209}" type="presOf" srcId="{EFC13FDE-51C2-4F5E-840C-B6FE135CD656}" destId="{CE753F81-48EE-4DF2-A606-7555864D6229}" srcOrd="0" destOrd="0" presId="urn:microsoft.com/office/officeart/2005/8/layout/vList2"/>
    <dgm:cxn modelId="{651E53C4-87ED-4785-8AB3-10A6F0EF88A9}" srcId="{EFC13FDE-51C2-4F5E-840C-B6FE135CD656}" destId="{2F823C6C-8130-4441-B8E4-D545E713A6D4}" srcOrd="2" destOrd="0" parTransId="{1F574FDF-70C3-4BB8-A556-7E3938FCB650}" sibTransId="{97F20CBA-1FFF-4851-8AF8-A23F0785703E}"/>
    <dgm:cxn modelId="{B7A03DE4-D1DC-44A8-AF8B-81A9FFD2E8AA}" type="presOf" srcId="{480EA102-2B3C-4D1E-8145-6F2840DAB4E2}" destId="{13A84AB9-C475-4559-858B-7740DEE79397}" srcOrd="0" destOrd="0" presId="urn:microsoft.com/office/officeart/2005/8/layout/vList2"/>
    <dgm:cxn modelId="{DCA908FF-6D51-40A0-A54E-816C5D206A75}" type="presOf" srcId="{2F823C6C-8130-4441-B8E4-D545E713A6D4}" destId="{3D58D0BA-80F3-4F11-87EE-55E606A36162}" srcOrd="0" destOrd="0" presId="urn:microsoft.com/office/officeart/2005/8/layout/vList2"/>
    <dgm:cxn modelId="{DC90D76E-1E91-4AB8-836A-9280DDF9A7CB}" type="presParOf" srcId="{CE753F81-48EE-4DF2-A606-7555864D6229}" destId="{7FF7185A-E0D2-42B0-A24D-F1195AFA85A6}" srcOrd="0" destOrd="0" presId="urn:microsoft.com/office/officeart/2005/8/layout/vList2"/>
    <dgm:cxn modelId="{AE8B0768-0404-41B4-A8BE-5A65340538D4}" type="presParOf" srcId="{CE753F81-48EE-4DF2-A606-7555864D6229}" destId="{ED302ED8-50B6-4C6B-A4AE-23CB922F5DDB}" srcOrd="1" destOrd="0" presId="urn:microsoft.com/office/officeart/2005/8/layout/vList2"/>
    <dgm:cxn modelId="{762473CB-C6F8-4B2E-B4EC-D34617B3973A}" type="presParOf" srcId="{CE753F81-48EE-4DF2-A606-7555864D6229}" destId="{50E0ADEB-C819-47C8-A7AC-0AB097C9D45A}" srcOrd="2" destOrd="0" presId="urn:microsoft.com/office/officeart/2005/8/layout/vList2"/>
    <dgm:cxn modelId="{01B7EB75-2914-49E4-8314-AE7B0ACEC9C0}" type="presParOf" srcId="{CE753F81-48EE-4DF2-A606-7555864D6229}" destId="{FFBE1565-34DD-4DFF-A742-B291A31E8DC7}" srcOrd="3" destOrd="0" presId="urn:microsoft.com/office/officeart/2005/8/layout/vList2"/>
    <dgm:cxn modelId="{3F7201E2-AD23-4D0B-B026-B37DBBC85EF5}" type="presParOf" srcId="{CE753F81-48EE-4DF2-A606-7555864D6229}" destId="{3D58D0BA-80F3-4F11-87EE-55E606A36162}" srcOrd="4" destOrd="0" presId="urn:microsoft.com/office/officeart/2005/8/layout/vList2"/>
    <dgm:cxn modelId="{EB651016-C4C6-40ED-AF07-8227A99DBD60}" type="presParOf" srcId="{CE753F81-48EE-4DF2-A606-7555864D6229}" destId="{A25CA6B7-38FB-4884-93C7-EC24BDA03C23}" srcOrd="5" destOrd="0" presId="urn:microsoft.com/office/officeart/2005/8/layout/vList2"/>
    <dgm:cxn modelId="{247AF93E-ADAB-455A-9437-E3BF6D89F314}" type="presParOf" srcId="{CE753F81-48EE-4DF2-A606-7555864D6229}" destId="{13A84AB9-C475-4559-858B-7740DEE79397}" srcOrd="6" destOrd="0" presId="urn:microsoft.com/office/officeart/2005/8/layout/vList2"/>
    <dgm:cxn modelId="{2A58B3B2-EE6B-4848-882F-87903E887744}" type="presParOf" srcId="{CE753F81-48EE-4DF2-A606-7555864D6229}" destId="{15143E00-024B-4161-8B7D-16203DE09487}" srcOrd="7" destOrd="0" presId="urn:microsoft.com/office/officeart/2005/8/layout/vList2"/>
    <dgm:cxn modelId="{964A1756-27B7-4453-BD42-D8237309C6C1}" type="presParOf" srcId="{CE753F81-48EE-4DF2-A606-7555864D6229}" destId="{167E184A-9022-4F6A-94D4-F3B134C6D95D}" srcOrd="8" destOrd="0" presId="urn:microsoft.com/office/officeart/2005/8/layout/vList2"/>
    <dgm:cxn modelId="{96858F08-3B4B-4681-8A57-2514A1BD6BE9}" type="presParOf" srcId="{CE753F81-48EE-4DF2-A606-7555864D6229}" destId="{7B131799-AB0B-4435-A446-E216AB157A85}" srcOrd="9" destOrd="0" presId="urn:microsoft.com/office/officeart/2005/8/layout/vList2"/>
    <dgm:cxn modelId="{F5DF06D8-DEBC-4DA8-8583-68B0C0B215C6}" type="presParOf" srcId="{CE753F81-48EE-4DF2-A606-7555864D6229}" destId="{614B7BF1-9F5A-4DB1-B15E-1A1BB0969AC6}" srcOrd="10" destOrd="0" presId="urn:microsoft.com/office/officeart/2005/8/layout/vList2"/>
    <dgm:cxn modelId="{A625AFF8-59D7-4DB2-BE9E-18B11274495A}" type="presParOf" srcId="{CE753F81-48EE-4DF2-A606-7555864D6229}" destId="{975A21D7-FC5A-419A-9B86-9C2BE387C0A3}" srcOrd="11" destOrd="0" presId="urn:microsoft.com/office/officeart/2005/8/layout/vList2"/>
    <dgm:cxn modelId="{A3FFC0AD-42E4-4CC6-B382-94B0EC2C32DF}" type="presParOf" srcId="{CE753F81-48EE-4DF2-A606-7555864D6229}" destId="{A8951758-B21E-4494-8FB9-A45EC54D0A7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3E546-48F8-4153-8721-B879ADBB8FE5}">
      <dsp:nvSpPr>
        <dsp:cNvPr id="0" name=""/>
        <dsp:cNvSpPr/>
      </dsp:nvSpPr>
      <dsp:spPr>
        <a:xfrm>
          <a:off x="69744" y="1609315"/>
          <a:ext cx="895225" cy="895225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23B4F-3D32-4A74-8100-CB70A6D33A19}">
      <dsp:nvSpPr>
        <dsp:cNvPr id="0" name=""/>
        <dsp:cNvSpPr/>
      </dsp:nvSpPr>
      <dsp:spPr>
        <a:xfrm>
          <a:off x="257742" y="1797313"/>
          <a:ext cx="519230" cy="5192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D00DB-56BE-4107-91A3-D56C0778FD50}">
      <dsp:nvSpPr>
        <dsp:cNvPr id="0" name=""/>
        <dsp:cNvSpPr/>
      </dsp:nvSpPr>
      <dsp:spPr>
        <a:xfrm>
          <a:off x="1156804" y="1609315"/>
          <a:ext cx="2110173" cy="895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Downloading the Contents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1156804" y="1609315"/>
        <a:ext cx="2110173" cy="895225"/>
      </dsp:txXfrm>
    </dsp:sp>
    <dsp:sp modelId="{D57D9143-0D3B-4835-8518-819D0E444F57}">
      <dsp:nvSpPr>
        <dsp:cNvPr id="0" name=""/>
        <dsp:cNvSpPr/>
      </dsp:nvSpPr>
      <dsp:spPr>
        <a:xfrm>
          <a:off x="3634659" y="1609315"/>
          <a:ext cx="895225" cy="895225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BF1EE-688F-441A-A4C1-41065FE9FE52}">
      <dsp:nvSpPr>
        <dsp:cNvPr id="0" name=""/>
        <dsp:cNvSpPr/>
      </dsp:nvSpPr>
      <dsp:spPr>
        <a:xfrm>
          <a:off x="243433" y="3704961"/>
          <a:ext cx="519230" cy="519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0C5A9-03ED-4091-A8CA-EACB0FC97661}">
      <dsp:nvSpPr>
        <dsp:cNvPr id="0" name=""/>
        <dsp:cNvSpPr/>
      </dsp:nvSpPr>
      <dsp:spPr>
        <a:xfrm>
          <a:off x="4721719" y="1609315"/>
          <a:ext cx="2110173" cy="895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Extracting the Data</a:t>
          </a:r>
        </a:p>
      </dsp:txBody>
      <dsp:txXfrm>
        <a:off x="4721719" y="1609315"/>
        <a:ext cx="2110173" cy="895225"/>
      </dsp:txXfrm>
    </dsp:sp>
    <dsp:sp modelId="{C3C3AF0C-9372-44F9-B98D-96308AA8801B}">
      <dsp:nvSpPr>
        <dsp:cNvPr id="0" name=""/>
        <dsp:cNvSpPr/>
      </dsp:nvSpPr>
      <dsp:spPr>
        <a:xfrm>
          <a:off x="69744" y="3530497"/>
          <a:ext cx="895225" cy="895225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80B49-C272-4197-89F0-B85E1EC4B8C8}">
      <dsp:nvSpPr>
        <dsp:cNvPr id="0" name=""/>
        <dsp:cNvSpPr/>
      </dsp:nvSpPr>
      <dsp:spPr>
        <a:xfrm>
          <a:off x="257742" y="3718495"/>
          <a:ext cx="519230" cy="519230"/>
        </a:xfrm>
        <a:prstGeom prst="rect">
          <a:avLst/>
        </a:prstGeom>
        <a:blipFill>
          <a:blip xmlns:r="http://schemas.openxmlformats.org/officeDocument/2006/relationships" r:embed="rId2" cstate="hq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A075E-A364-493F-974E-799976B51CAB}">
      <dsp:nvSpPr>
        <dsp:cNvPr id="0" name=""/>
        <dsp:cNvSpPr/>
      </dsp:nvSpPr>
      <dsp:spPr>
        <a:xfrm>
          <a:off x="1156804" y="3530497"/>
          <a:ext cx="2110173" cy="895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Storing the Data</a:t>
          </a:r>
        </a:p>
      </dsp:txBody>
      <dsp:txXfrm>
        <a:off x="1156804" y="3530497"/>
        <a:ext cx="2110173" cy="895225"/>
      </dsp:txXfrm>
    </dsp:sp>
    <dsp:sp modelId="{648D35BF-52C7-4F78-AB48-3A21579617FF}">
      <dsp:nvSpPr>
        <dsp:cNvPr id="0" name=""/>
        <dsp:cNvSpPr/>
      </dsp:nvSpPr>
      <dsp:spPr>
        <a:xfrm>
          <a:off x="3634659" y="3530497"/>
          <a:ext cx="895225" cy="895225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C5A1D-93A7-42AA-9F9A-9C9F7D84F669}">
      <dsp:nvSpPr>
        <dsp:cNvPr id="0" name=""/>
        <dsp:cNvSpPr/>
      </dsp:nvSpPr>
      <dsp:spPr>
        <a:xfrm>
          <a:off x="3822657" y="3718495"/>
          <a:ext cx="519230" cy="519230"/>
        </a:xfrm>
        <a:prstGeom prst="rect">
          <a:avLst/>
        </a:prstGeom>
        <a:blipFill>
          <a:blip xmlns:r="http://schemas.openxmlformats.org/officeDocument/2006/relationships" r:embed="rId3" cstate="hq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1F5A9-F36B-4A55-A34F-6FF4DEE102ED}">
      <dsp:nvSpPr>
        <dsp:cNvPr id="0" name=""/>
        <dsp:cNvSpPr/>
      </dsp:nvSpPr>
      <dsp:spPr>
        <a:xfrm>
          <a:off x="4721719" y="3530497"/>
          <a:ext cx="2110173" cy="895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Analyzing the Data</a:t>
          </a:r>
          <a:endParaRPr lang="en-US" sz="1800" kern="1200" dirty="0"/>
        </a:p>
      </dsp:txBody>
      <dsp:txXfrm>
        <a:off x="4721719" y="3530497"/>
        <a:ext cx="2110173" cy="895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7185A-E0D2-42B0-A24D-F1195AFA85A6}">
      <dsp:nvSpPr>
        <dsp:cNvPr id="0" name=""/>
        <dsp:cNvSpPr/>
      </dsp:nvSpPr>
      <dsp:spPr>
        <a:xfrm>
          <a:off x="0" y="2713"/>
          <a:ext cx="6900512" cy="7800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Most powerful numerical processing library in python. Array Oriented computing.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77" y="40790"/>
        <a:ext cx="6824358" cy="703859"/>
      </dsp:txXfrm>
    </dsp:sp>
    <dsp:sp modelId="{50E0ADEB-C819-47C8-A7AC-0AB097C9D45A}">
      <dsp:nvSpPr>
        <dsp:cNvPr id="0" name=""/>
        <dsp:cNvSpPr/>
      </dsp:nvSpPr>
      <dsp:spPr>
        <a:xfrm>
          <a:off x="0" y="783496"/>
          <a:ext cx="6900512" cy="780013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Pandas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is a fast, powerful, flexible and easy to use open source data analysis and manipulation tool.</a:t>
          </a:r>
        </a:p>
      </dsp:txBody>
      <dsp:txXfrm>
        <a:off x="38077" y="821573"/>
        <a:ext cx="6824358" cy="703859"/>
      </dsp:txXfrm>
    </dsp:sp>
    <dsp:sp modelId="{3D58D0BA-80F3-4F11-87EE-55E606A36162}">
      <dsp:nvSpPr>
        <dsp:cNvPr id="0" name=""/>
        <dsp:cNvSpPr/>
      </dsp:nvSpPr>
      <dsp:spPr>
        <a:xfrm>
          <a:off x="0" y="1550735"/>
          <a:ext cx="6900512" cy="780013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Matplotlib</a:t>
          </a: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is a comprehensive </a:t>
          </a:r>
          <a:r>
            <a:rPr lang="en-US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library</a:t>
          </a: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for creating static, animated, and interactive visualizations in </a:t>
          </a:r>
          <a:r>
            <a:rPr lang="en-US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Python</a:t>
          </a:r>
        </a:p>
      </dsp:txBody>
      <dsp:txXfrm>
        <a:off x="38077" y="1588812"/>
        <a:ext cx="6824358" cy="703859"/>
      </dsp:txXfrm>
    </dsp:sp>
    <dsp:sp modelId="{13A84AB9-C475-4559-858B-7740DEE79397}">
      <dsp:nvSpPr>
        <dsp:cNvPr id="0" name=""/>
        <dsp:cNvSpPr/>
      </dsp:nvSpPr>
      <dsp:spPr>
        <a:xfrm>
          <a:off x="0" y="2351286"/>
          <a:ext cx="6900512" cy="780013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Seaborn is a Python data visualization library based on </a:t>
          </a: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matplotlib</a:t>
          </a: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It provides a high-level interface for drawing attractive and informative statistical graphics.</a:t>
          </a:r>
          <a:endParaRPr lang="en-US" sz="18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77" y="2389363"/>
        <a:ext cx="6824358" cy="703859"/>
      </dsp:txXfrm>
    </dsp:sp>
    <dsp:sp modelId="{167E184A-9022-4F6A-94D4-F3B134C6D95D}">
      <dsp:nvSpPr>
        <dsp:cNvPr id="0" name=""/>
        <dsp:cNvSpPr/>
      </dsp:nvSpPr>
      <dsp:spPr>
        <a:xfrm>
          <a:off x="0" y="3137001"/>
          <a:ext cx="6900512" cy="780013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regular expression (or </a:t>
          </a:r>
          <a:r>
            <a:rPr lang="en-US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</a:t>
          </a: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specifies a set of strings that matches it.</a:t>
          </a:r>
          <a:endParaRPr lang="en-US" sz="18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77" y="3175078"/>
        <a:ext cx="6824358" cy="703859"/>
      </dsp:txXfrm>
    </dsp:sp>
    <dsp:sp modelId="{614B7BF1-9F5A-4DB1-B15E-1A1BB0969AC6}">
      <dsp:nvSpPr>
        <dsp:cNvPr id="0" name=""/>
        <dsp:cNvSpPr/>
      </dsp:nvSpPr>
      <dsp:spPr>
        <a:xfrm>
          <a:off x="0" y="3961630"/>
          <a:ext cx="6900512" cy="780013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requests module allows you </a:t>
          </a:r>
          <a:r>
            <a:rPr lang="en-US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send HTTP requests using Python</a:t>
          </a: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The HTTP request returns a Response Object with all the response data (content, encoding, status, etc).</a:t>
          </a:r>
          <a:endParaRPr lang="en-US" sz="18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77" y="3999707"/>
        <a:ext cx="6824358" cy="703859"/>
      </dsp:txXfrm>
    </dsp:sp>
    <dsp:sp modelId="{A8951758-B21E-4494-8FB9-A45EC54D0A75}">
      <dsp:nvSpPr>
        <dsp:cNvPr id="0" name=""/>
        <dsp:cNvSpPr/>
      </dsp:nvSpPr>
      <dsp:spPr>
        <a:xfrm>
          <a:off x="0" y="4753414"/>
          <a:ext cx="6900512" cy="78001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Beautiful Soup is a Python library </a:t>
          </a:r>
          <a:r>
            <a:rPr lang="en-US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 getting data out of HTML, XML, and other markup languages</a:t>
          </a:r>
        </a:p>
      </dsp:txBody>
      <dsp:txXfrm>
        <a:off x="38077" y="4791491"/>
        <a:ext cx="6824358" cy="703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6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65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E9F8-EB5E-46D1-9CC5-EA6700917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B48C1-17BB-46E1-8B79-1C6DB15E0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0A28C-6220-4F14-85F2-311EE169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E8BE-7D09-41EB-B81B-572BE70DBEFE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2FE9E-335B-4B2B-BFAF-7AAA4FB0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C70B8-2F76-493B-9F7E-BE3D219A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4B50-A8AF-4C7D-8340-8EF1ADF28C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43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A1FB-08C2-478E-97AD-151D27C4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EC521-949B-42BE-A827-A8B8A4F67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36F5B-BA6F-4A75-9AE6-903522AE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E8BE-7D09-41EB-B81B-572BE70DBEFE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A2254-6F34-40C3-B662-7E21F6BD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7EAD3-0C2C-48ED-884C-1F82256A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4B50-A8AF-4C7D-8340-8EF1ADF28C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469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976FD-2740-4438-8FDF-8B87218D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28AD9-23E4-4276-BDE1-5350C977E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CF77F-16A8-44E8-9B48-5F95139B3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DE8BE-7D09-41EB-B81B-572BE70DBEFE}" type="datetimeFigureOut">
              <a:rPr lang="en-IN" smtClean="0"/>
              <a:t>10-10-2022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C36D0-8271-4B02-B0C9-75A78D737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CBE88-0BC5-4D93-9B2E-FE847E77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C4B50-A8AF-4C7D-8340-8EF1ADF28C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68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265"/>
            <a:ext cx="13303216" cy="684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4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8" y="985206"/>
            <a:ext cx="11691012" cy="4753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45265" y="0"/>
            <a:ext cx="6343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15988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776E57-C5D7-4696-ABD8-40DDBC68EE17}"/>
              </a:ext>
            </a:extLst>
          </p:cNvPr>
          <p:cNvSpPr txBox="1"/>
          <p:nvPr/>
        </p:nvSpPr>
        <p:spPr>
          <a:xfrm>
            <a:off x="1122680" y="1405094"/>
            <a:ext cx="2509520" cy="1085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/>
              <a:t>OUTPUT</a:t>
            </a:r>
          </a:p>
        </p:txBody>
      </p:sp>
      <p:pic>
        <p:nvPicPr>
          <p:cNvPr id="23" name="Picture 15" descr="Sphäre aus Gitter und Knoten">
            <a:extLst>
              <a:ext uri="{FF2B5EF4-FFF2-40B4-BE49-F238E27FC236}">
                <a16:creationId xmlns:a16="http://schemas.microsoft.com/office/drawing/2014/main" id="{10687357-8754-4E8F-8516-4152F6BD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25" name="Picture 2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796AEE9-6346-40BA-907E-C806B250E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57191" y="6260132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6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92568" y="117567"/>
            <a:ext cx="6343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876300"/>
            <a:ext cx="113823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39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02101" y="168180"/>
            <a:ext cx="6343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774" y="1085072"/>
            <a:ext cx="54959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5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34922" y="34927"/>
            <a:ext cx="6343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133"/>
          <a:stretch/>
        </p:blipFill>
        <p:spPr>
          <a:xfrm>
            <a:off x="104639" y="742814"/>
            <a:ext cx="10258425" cy="53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0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74291" y="118106"/>
            <a:ext cx="6343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MEAN/AVARAGE PRICE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65" y="1224234"/>
            <a:ext cx="7043057" cy="49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3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/>
        </p:nvSpPr>
        <p:spPr>
          <a:xfrm>
            <a:off x="1309914" y="2344057"/>
            <a:ext cx="9545320" cy="149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The above plots show us the count for type Apartment. We can see that 3 BHK is having highest number of product listing on MAGICBRICK website.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57212-72FB-45A7-AA7A-7C05739D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33" y="2823586"/>
            <a:ext cx="6721160" cy="13536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ANY QUESTION?</a:t>
            </a:r>
          </a:p>
        </p:txBody>
      </p:sp>
      <p:pic>
        <p:nvPicPr>
          <p:cNvPr id="13" name="Picture 3" descr="Question mark on green pastel background">
            <a:extLst>
              <a:ext uri="{FF2B5EF4-FFF2-40B4-BE49-F238E27FC236}">
                <a16:creationId xmlns:a16="http://schemas.microsoft.com/office/drawing/2014/main" id="{1D79483F-0467-4FAE-A2EA-BBB699154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3548598-B339-400A-9DD5-398C094CA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57191" y="6260132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541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412" y="1"/>
            <a:ext cx="8606587" cy="62323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 txBox="1">
            <a:spLocks/>
          </p:cNvSpPr>
          <p:nvPr/>
        </p:nvSpPr>
        <p:spPr>
          <a:xfrm>
            <a:off x="108286" y="164345"/>
            <a:ext cx="4124081" cy="2598199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Estate</a:t>
            </a:r>
          </a:p>
          <a:p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and EDA Project Presentation</a:t>
            </a:r>
            <a:endParaRPr lang="en-IN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76E1871-C1C0-448F-8955-DFD153D30EAC}"/>
              </a:ext>
            </a:extLst>
          </p:cNvPr>
          <p:cNvSpPr txBox="1">
            <a:spLocks/>
          </p:cNvSpPr>
          <p:nvPr/>
        </p:nvSpPr>
        <p:spPr>
          <a:xfrm>
            <a:off x="108286" y="2926888"/>
            <a:ext cx="3477126" cy="20321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spcBef>
                <a:spcPts val="120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</a:p>
          <a:p>
            <a:pPr marL="0" indent="0">
              <a:lnSpc>
                <a:spcPct val="70000"/>
              </a:lnSpc>
              <a:spcBef>
                <a:spcPts val="1200"/>
              </a:spcBef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Package </a:t>
            </a:r>
          </a:p>
          <a:p>
            <a:pPr marL="0" indent="0">
              <a:lnSpc>
                <a:spcPct val="70000"/>
              </a:lnSpc>
              <a:spcBef>
                <a:spcPts val="1200"/>
              </a:spcBef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Beautiful Soup &amp;</a:t>
            </a:r>
          </a:p>
          <a:p>
            <a:pPr marL="0" indent="0">
              <a:lnSpc>
                <a:spcPct val="70000"/>
              </a:lnSpc>
              <a:spcBef>
                <a:spcPts val="1200"/>
              </a:spcBef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Regex</a:t>
            </a:r>
          </a:p>
        </p:txBody>
      </p:sp>
    </p:spTree>
    <p:extLst>
      <p:ext uri="{BB962C8B-B14F-4D97-AF65-F5344CB8AC3E}">
        <p14:creationId xmlns:p14="http://schemas.microsoft.com/office/powerpoint/2010/main" val="15355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A2308F-9F5A-462B-AAEB-B6B2201724E5}"/>
              </a:ext>
            </a:extLst>
          </p:cNvPr>
          <p:cNvSpPr txBox="1"/>
          <p:nvPr/>
        </p:nvSpPr>
        <p:spPr>
          <a:xfrm>
            <a:off x="562378" y="240695"/>
            <a:ext cx="7301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WEBSCRAPING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50331-67CC-47B4-9234-5BFE2A66CCD8}"/>
              </a:ext>
            </a:extLst>
          </p:cNvPr>
          <p:cNvSpPr txBox="1"/>
          <p:nvPr/>
        </p:nvSpPr>
        <p:spPr>
          <a:xfrm>
            <a:off x="562378" y="986368"/>
            <a:ext cx="11429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is a term used to describe the use of a program or algorithm to extract and process large amounts of data from the web.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simple words, web scraping refers to the extraction of data from a website. This information is collected and then exported into a format that is more useful for the user.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is a highly effective method to extract data from websites (depending on the website’s regulations)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63" y="3487784"/>
            <a:ext cx="887187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3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A2308F-9F5A-462B-AAEB-B6B2201724E5}"/>
              </a:ext>
            </a:extLst>
          </p:cNvPr>
          <p:cNvSpPr txBox="1"/>
          <p:nvPr/>
        </p:nvSpPr>
        <p:spPr>
          <a:xfrm>
            <a:off x="418012" y="317033"/>
            <a:ext cx="1142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WHY DOES SOMEONE HAVE TO COLLECT SUCH LARGE DATA FROM WEBSITES?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2" y="1644745"/>
            <a:ext cx="3082834" cy="19987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8133" y="1208596"/>
            <a:ext cx="31046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Comparison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904" y="1644746"/>
            <a:ext cx="3311421" cy="19987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29905" y="1181957"/>
            <a:ext cx="44527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Email Address Gathering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662" y="1582066"/>
            <a:ext cx="3241840" cy="20614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037565" y="1178807"/>
            <a:ext cx="44527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Scraping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4868" y="3990946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and Development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12282" y="3924803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listings: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ow to get the most out of your R&amp;amp;D budget | plasticstoday.com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3" y="4454245"/>
            <a:ext cx="3157870" cy="21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881" y="4575409"/>
            <a:ext cx="3129465" cy="19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3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999739-4A37-4BF8-A6AC-EB6E3A0B9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19EB2-A186-4170-8DF7-EB8815D1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US" sz="4000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8">
            <a:extLst>
              <a:ext uri="{FF2B5EF4-FFF2-40B4-BE49-F238E27FC236}">
                <a16:creationId xmlns:a16="http://schemas.microsoft.com/office/drawing/2014/main" id="{35D0EFA5-6DD4-4754-8EA9-6D70B17A12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364183"/>
              </p:ext>
            </p:extLst>
          </p:nvPr>
        </p:nvGraphicFramePr>
        <p:xfrm>
          <a:off x="5155379" y="509451"/>
          <a:ext cx="6901638" cy="603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03277C7-CAB8-478C-9156-9758A44429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  <p:sp>
        <p:nvSpPr>
          <p:cNvPr id="9" name="Rectangle 8" descr="Programmer"/>
          <p:cNvSpPr/>
          <p:nvPr/>
        </p:nvSpPr>
        <p:spPr>
          <a:xfrm>
            <a:off x="8981814" y="2253342"/>
            <a:ext cx="519230" cy="519230"/>
          </a:xfrm>
          <a:prstGeom prst="rect">
            <a:avLst/>
          </a:prstGeom>
          <a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6624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A2308F-9F5A-462B-AAEB-B6B2201724E5}"/>
              </a:ext>
            </a:extLst>
          </p:cNvPr>
          <p:cNvSpPr txBox="1"/>
          <p:nvPr/>
        </p:nvSpPr>
        <p:spPr>
          <a:xfrm>
            <a:off x="310884" y="206512"/>
            <a:ext cx="116017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SCRAPING RENTAL PROPERTY DETAILS LIKE LOCALITY,  PRICE,  NEAR BY PLACES  OF THE APARTMENT AND NUMBERE OF ROOMS FROM THE MAGICBRICKS WEBSITE:</a:t>
            </a: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06" y="1109381"/>
            <a:ext cx="11728716" cy="514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2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A8841-A20A-45CC-B5BB-840106CDE06C}"/>
              </a:ext>
            </a:extLst>
          </p:cNvPr>
          <p:cNvSpPr txBox="1"/>
          <p:nvPr/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ABOUT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211032EE-F809-4B1D-AA14-E92D860A4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394398"/>
              </p:ext>
            </p:extLst>
          </p:nvPr>
        </p:nvGraphicFramePr>
        <p:xfrm>
          <a:off x="4611441" y="588729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CADC8F0-3465-420A-85EC-A6EE9D3573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20811"/>
            <a:ext cx="4206240" cy="3213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A2308F-9F5A-462B-AAEB-B6B2201724E5}"/>
              </a:ext>
            </a:extLst>
          </p:cNvPr>
          <p:cNvSpPr txBox="1"/>
          <p:nvPr/>
        </p:nvSpPr>
        <p:spPr>
          <a:xfrm>
            <a:off x="1922583" y="178035"/>
            <a:ext cx="73449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 USED HERE FOR WEB SCRAPING</a:t>
            </a: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12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904"/>
            <a:ext cx="12192000" cy="56497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1368" y="0"/>
            <a:ext cx="8329203" cy="493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EXPLORING HTML CONTENT AND EXTRACTION</a:t>
            </a:r>
          </a:p>
        </p:txBody>
      </p:sp>
    </p:spTree>
    <p:extLst>
      <p:ext uri="{BB962C8B-B14F-4D97-AF65-F5344CB8AC3E}">
        <p14:creationId xmlns:p14="http://schemas.microsoft.com/office/powerpoint/2010/main" val="355250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56754"/>
            <a:ext cx="11338560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 A DATAFRAME AND SAVE IT IN CSV 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620"/>
            <a:ext cx="12192000" cy="361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5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4382</TotalTime>
  <Words>373</Words>
  <Application>Microsoft Office PowerPoint</Application>
  <PresentationFormat>Widescreen</PresentationFormat>
  <Paragraphs>44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Libre Baskerville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Sairaj Mankur</cp:lastModifiedBy>
  <cp:revision>101</cp:revision>
  <dcterms:created xsi:type="dcterms:W3CDTF">2021-02-16T05:19:01Z</dcterms:created>
  <dcterms:modified xsi:type="dcterms:W3CDTF">2022-10-11T06:21:18Z</dcterms:modified>
</cp:coreProperties>
</file>